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</a:t>
            </a:r>
            <a:r>
              <a:rPr lang="es-MX" sz="1800" dirty="0" smtClean="0">
                <a:solidFill>
                  <a:schemeClr val="bg1"/>
                </a:solidFill>
              </a:rPr>
              <a:t>SEPTIEMBRE</a:t>
            </a:r>
            <a:r>
              <a:rPr lang="es-MX" sz="1800" dirty="0" smtClean="0">
                <a:solidFill>
                  <a:schemeClr val="bg1"/>
                </a:solidFill>
              </a:rPr>
              <a:t>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4308118"/>
            <a:ext cx="2459333" cy="113531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" y="903923"/>
            <a:ext cx="8892559" cy="199411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12890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</a:t>
            </a:r>
            <a:r>
              <a:rPr lang="es-MX" sz="1800" dirty="0" smtClean="0">
                <a:solidFill>
                  <a:schemeClr val="bg1"/>
                </a:solidFill>
              </a:rPr>
              <a:t>SEPTIEMBRE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2" y="3222757"/>
            <a:ext cx="4974380" cy="184508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1" y="977588"/>
            <a:ext cx="4974381" cy="184273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5" y="5246015"/>
            <a:ext cx="2459333" cy="1135313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5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44916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DE PENSIONADOS POR EDAD Y TIPO </a:t>
            </a:r>
            <a:endParaRPr lang="es-MX" sz="1800" dirty="0" smtClean="0">
              <a:solidFill>
                <a:schemeClr val="bg1"/>
              </a:solidFill>
            </a:endParaRPr>
          </a:p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SEPTIEMBRE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1000242"/>
            <a:ext cx="8558804" cy="485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4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0010" y="0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PENSIONADOS POR TIPO PENSIÓN, RANGO EDAD Y PENSIÓN PROMEDIO </a:t>
            </a:r>
            <a:r>
              <a:rPr lang="es-MX" sz="1800" dirty="0" smtClean="0">
                <a:solidFill>
                  <a:schemeClr val="bg1"/>
                </a:solidFill>
              </a:rPr>
              <a:t>SEPTIEMBRE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9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6404" y="0"/>
            <a:ext cx="6690622" cy="55379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PENSIONADOS POR TIPO DE PENSIÓN, RANGO EDAD Y PENSIÓN MENSUAL A </a:t>
            </a:r>
            <a:r>
              <a:rPr lang="es-MX" sz="1800" dirty="0" smtClean="0">
                <a:solidFill>
                  <a:schemeClr val="bg1"/>
                </a:solidFill>
              </a:rPr>
              <a:t>SEPTIEMBRE </a:t>
            </a:r>
            <a:r>
              <a:rPr lang="es-MX" sz="1800" dirty="0" smtClean="0">
                <a:solidFill>
                  <a:schemeClr val="bg1"/>
                </a:solidFill>
              </a:rPr>
              <a:t>DE 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40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96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38</TotalTime>
  <Words>81</Words>
  <Application>Microsoft Office PowerPoint</Application>
  <PresentationFormat>Presentación en pantalla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7</cp:revision>
  <dcterms:created xsi:type="dcterms:W3CDTF">2020-08-21T21:22:36Z</dcterms:created>
  <dcterms:modified xsi:type="dcterms:W3CDTF">2020-10-21T18:36:55Z</dcterms:modified>
</cp:coreProperties>
</file>